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0" r:id="rId8"/>
    <p:sldId id="261" r:id="rId9"/>
    <p:sldId id="262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24" autoAdjust="0"/>
    <p:restoredTop sz="94660"/>
  </p:normalViewPr>
  <p:slideViewPr>
    <p:cSldViewPr>
      <p:cViewPr>
        <p:scale>
          <a:sx n="102" d="100"/>
          <a:sy n="102" d="100"/>
        </p:scale>
        <p:origin x="-420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09987"/>
            <a:ext cx="7772400" cy="6858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4730"/>
            <a:ext cx="6400800" cy="5932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18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205979"/>
            <a:ext cx="6419056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7744" y="1200151"/>
            <a:ext cx="6419056" cy="3394472"/>
          </a:xfrm>
        </p:spPr>
        <p:txBody>
          <a:bodyPr/>
          <a:lstStyle/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2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9"/>
            <a:ext cx="8229600" cy="303098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4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E7A4C-BB11-42BA-A7C9-0FE00FF3D15F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4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Соединение двух проводов вместе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72200" y="4760489"/>
            <a:ext cx="2664296" cy="3600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Валиева Л. 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4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Техника безопасности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915566"/>
            <a:ext cx="6419056" cy="3960439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Следите за тем, чтобы нагретая часть паяльника не прикасалась в ходе пайки к электрическому проводу. </a:t>
            </a:r>
            <a:endParaRPr lang="ru-RU" dirty="0" smtClean="0"/>
          </a:p>
          <a:p>
            <a:r>
              <a:rPr lang="ru-RU" dirty="0"/>
              <a:t>Перед началом работы проверьте целостность проводки и штепсельной вилки</a:t>
            </a:r>
            <a:r>
              <a:rPr lang="ru-RU" dirty="0" smtClean="0"/>
              <a:t>.</a:t>
            </a:r>
          </a:p>
          <a:p>
            <a:r>
              <a:rPr lang="ru-RU" dirty="0"/>
              <a:t>При работе с горячим паяльником необходимо использовать подставку</a:t>
            </a:r>
            <a:r>
              <a:rPr lang="ru-RU" dirty="0" smtClean="0"/>
              <a:t>.</a:t>
            </a:r>
          </a:p>
          <a:p>
            <a:r>
              <a:rPr lang="ru-RU" dirty="0"/>
              <a:t>Держите паяльник только за ручку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27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Пайка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059582"/>
            <a:ext cx="6419056" cy="339447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/>
              <a:t>Пайка</a:t>
            </a:r>
            <a:r>
              <a:rPr lang="ru-RU" dirty="0"/>
              <a:t> — технологическая операция, применяемая для получения неразъёмного соединения деталей из различных материалов путём введения между этими деталями расплавленного материала (припоя), имеющего более низкую температуру плавления, чем материал (материалы) соединяемых деталей.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755" y="3219822"/>
            <a:ext cx="2671169" cy="1776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054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Типичные ошибки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3639"/>
            <a:ext cx="6491064" cy="303098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 smtClean="0"/>
              <a:t>1. Недостаточный</a:t>
            </a:r>
            <a:r>
              <a:rPr lang="ru-RU" dirty="0"/>
              <a:t> разогрев</a:t>
            </a:r>
            <a:r>
              <a:rPr lang="ru-RU" dirty="0" smtClean="0"/>
              <a:t>.</a:t>
            </a:r>
          </a:p>
          <a:p>
            <a:pPr algn="l"/>
            <a:r>
              <a:rPr lang="ru-RU" dirty="0"/>
              <a:t>2. Слишком большой разогрев</a:t>
            </a:r>
            <a:r>
              <a:rPr lang="ru-RU" dirty="0" smtClean="0"/>
              <a:t>.</a:t>
            </a:r>
          </a:p>
          <a:p>
            <a:pPr algn="l"/>
            <a:r>
              <a:rPr lang="ru-RU" dirty="0"/>
              <a:t>3. </a:t>
            </a:r>
            <a:r>
              <a:rPr lang="ru-RU" dirty="0" smtClean="0"/>
              <a:t>Недостаточное </a:t>
            </a:r>
            <a:r>
              <a:rPr lang="ru-RU" dirty="0"/>
              <a:t>количество припоя.</a:t>
            </a:r>
            <a:endParaRPr lang="ru-RU" dirty="0" smtClean="0"/>
          </a:p>
          <a:p>
            <a:pPr algn="l"/>
            <a:r>
              <a:rPr lang="ru-RU" dirty="0"/>
              <a:t>4. Перемещение компонентов соединения до того, как припой затвердел</a:t>
            </a:r>
            <a:r>
              <a:rPr lang="ru-RU" dirty="0" smtClean="0"/>
              <a:t>.</a:t>
            </a:r>
          </a:p>
          <a:p>
            <a:pPr algn="l"/>
            <a:r>
              <a:rPr lang="ru-RU" dirty="0"/>
              <a:t>5</a:t>
            </a:r>
            <a:r>
              <a:rPr lang="ru-RU" dirty="0" smtClean="0"/>
              <a:t>. </a:t>
            </a:r>
            <a:r>
              <a:rPr lang="ru-RU" dirty="0"/>
              <a:t>Нагар на жале вашего паяльника</a:t>
            </a:r>
            <a:r>
              <a:rPr lang="ru-RU" dirty="0" smtClean="0"/>
              <a:t>.</a:t>
            </a:r>
          </a:p>
          <a:p>
            <a:pPr algn="l"/>
            <a:r>
              <a:rPr lang="ru-RU" dirty="0"/>
              <a:t>6</a:t>
            </a:r>
            <a:r>
              <a:rPr lang="ru-RU" dirty="0" smtClean="0"/>
              <a:t>. </a:t>
            </a:r>
            <a:r>
              <a:rPr lang="ru-RU" dirty="0"/>
              <a:t>Неподходящие материалы</a:t>
            </a:r>
            <a:r>
              <a:rPr lang="ru-RU" dirty="0" smtClean="0"/>
              <a:t>.</a:t>
            </a:r>
          </a:p>
          <a:p>
            <a:pPr algn="l"/>
            <a:r>
              <a:rPr lang="ru-RU" dirty="0"/>
              <a:t>7</a:t>
            </a:r>
            <a:r>
              <a:rPr lang="ru-RU" dirty="0" smtClean="0"/>
              <a:t>. </a:t>
            </a:r>
            <a:r>
              <a:rPr lang="ru-RU" dirty="0"/>
              <a:t>Забывчивость проверки места соединения.</a:t>
            </a:r>
            <a:endParaRPr lang="ru-RU" dirty="0" smtClean="0"/>
          </a:p>
          <a:p>
            <a:endParaRPr lang="ru-RU" b="1" dirty="0" smtClean="0"/>
          </a:p>
          <a:p>
            <a:endParaRPr lang="en-US" dirty="0"/>
          </a:p>
        </p:txBody>
      </p:sp>
      <p:pic>
        <p:nvPicPr>
          <p:cNvPr id="1026" name="Picture 2" descr="http://www.realitsm.ru/wp-content/uploads/2013/12/err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83" y="1851670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94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Лужение проводов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8" y="1203598"/>
            <a:ext cx="44196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715" y="2715766"/>
            <a:ext cx="46672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72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Соединение двух проводов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35646"/>
            <a:ext cx="8538972" cy="207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3666967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 На этом рисунке показаны четыре этапа выполнения паяного соединения проводов: разогрев проводов (а), подача припоя с одновременным поддерживанием тепла (б), ожидание момента пока припой не начнет расплавляться (в) и когда сформируется полностью расплавленный шарик припоя (г). Весь процесс должен занять от 4 до 6 сек.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96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 соединения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75458"/>
            <a:ext cx="1512168" cy="265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35646"/>
            <a:ext cx="2172243" cy="25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158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Соединение двух проводов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51670"/>
            <a:ext cx="835122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7288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Добавление изоляции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9662"/>
            <a:ext cx="2239938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86981"/>
            <a:ext cx="1960520" cy="131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9662"/>
            <a:ext cx="1924819" cy="1286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5900" y="3219822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Наденьте трубку на ваше соединение проводов.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3219822"/>
            <a:ext cx="2232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</a:rPr>
              <a:t>С помощью промышленного фена начните разогрев трубки.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91608" y="3182407"/>
            <a:ext cx="2412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Продолжайте греть трубку до тех пор, пока она плотно не обожмет соединение.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587847"/>
      </p:ext>
    </p:extLst>
  </p:cSld>
  <p:clrMapOvr>
    <a:masterClrMapping/>
  </p:clrMapOvr>
</p:sld>
</file>

<file path=ppt/theme/theme1.xml><?xml version="1.0" encoding="utf-8"?>
<a:theme xmlns:a="http://schemas.openxmlformats.org/drawingml/2006/main" name="24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241</Template>
  <TotalTime>35</TotalTime>
  <Words>76</Words>
  <Application>Microsoft Office PowerPoint</Application>
  <PresentationFormat>Экран (16:9)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241</vt:lpstr>
      <vt:lpstr>Соединение двух проводов вместе</vt:lpstr>
      <vt:lpstr>Техника безопасности</vt:lpstr>
      <vt:lpstr>Пайка</vt:lpstr>
      <vt:lpstr>Типичные ошибки</vt:lpstr>
      <vt:lpstr>Лужение проводов</vt:lpstr>
      <vt:lpstr>Соединение двух проводов</vt:lpstr>
      <vt:lpstr>Проверка соединения</vt:lpstr>
      <vt:lpstr>Соединение двух проводов</vt:lpstr>
      <vt:lpstr>Добавление изоляции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Соединение двух проводов вместе</dc:title>
  <dc:creator>user</dc:creator>
  <cp:lastModifiedBy>user</cp:lastModifiedBy>
  <cp:revision>4</cp:revision>
  <dcterms:created xsi:type="dcterms:W3CDTF">2016-02-29T18:53:16Z</dcterms:created>
  <dcterms:modified xsi:type="dcterms:W3CDTF">2016-02-29T19:30:10Z</dcterms:modified>
</cp:coreProperties>
</file>